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"/>
  </p:notesMasterIdLst>
  <p:sldIdLst>
    <p:sldId id="259" r:id="rId2"/>
  </p:sldIdLst>
  <p:sldSz cx="30279975" cy="42808525"/>
  <p:notesSz cx="6858000" cy="9144000"/>
  <p:defaultTextStyle>
    <a:defPPr>
      <a:defRPr lang="en-US"/>
    </a:defPPr>
    <a:lvl1pPr marL="0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88215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76431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64646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52861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441076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529292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617507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705722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483">
          <p15:clr>
            <a:srgbClr val="A4A3A4"/>
          </p15:clr>
        </p15:guide>
        <p15:guide id="2" pos="953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0" d="100"/>
          <a:sy n="30" d="100"/>
        </p:scale>
        <p:origin x="792" y="-4116"/>
      </p:cViewPr>
      <p:guideLst>
        <p:guide orient="horz" pos="13483"/>
        <p:guide pos="953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DB683E-2AD0-44BC-98DB-7666C5491472}" type="datetimeFigureOut">
              <a:rPr lang="nb-NO" smtClean="0"/>
              <a:t>06.01.2020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685800"/>
            <a:ext cx="24257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9DA11D-7874-4787-8590-6D9A44C2341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182109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9DA11D-7874-4787-8590-6D9A44C2341C}" type="slidenum">
              <a:rPr lang="nb-NO" smtClean="0"/>
              <a:t>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47956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2270998" y="13298417"/>
            <a:ext cx="25737979" cy="9176087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GB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4541996" y="24258164"/>
            <a:ext cx="21195983" cy="109399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88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76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646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528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441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5292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617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705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GB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75A15-1C7E-4A9A-BDFB-697C954A7184}" type="datetimeFigureOut">
              <a:rPr lang="en-GB" smtClean="0"/>
              <a:t>06/01/2020</a:t>
            </a:fld>
            <a:endParaRPr lang="en-GB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C6404-F4F2-4BDC-B3DA-AAFA4DAA7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5535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GB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GB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75A15-1C7E-4A9A-BDFB-697C954A7184}" type="datetimeFigureOut">
              <a:rPr lang="en-GB" smtClean="0"/>
              <a:t>06/01/2020</a:t>
            </a:fld>
            <a:endParaRPr lang="en-GB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C6404-F4F2-4BDC-B3DA-AAFA4DAA7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8270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21952982" y="1714354"/>
            <a:ext cx="6812994" cy="36525978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en-GB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1513999" y="1714354"/>
            <a:ext cx="19934317" cy="36525978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GB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75A15-1C7E-4A9A-BDFB-697C954A7184}" type="datetimeFigureOut">
              <a:rPr lang="en-GB" smtClean="0"/>
              <a:t>06/01/2020</a:t>
            </a:fld>
            <a:endParaRPr lang="en-GB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C6404-F4F2-4BDC-B3DA-AAFA4DAA7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1743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GB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GB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75A15-1C7E-4A9A-BDFB-697C954A7184}" type="datetimeFigureOut">
              <a:rPr lang="en-GB" smtClean="0"/>
              <a:t>06/01/2020</a:t>
            </a:fld>
            <a:endParaRPr lang="en-GB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C6404-F4F2-4BDC-B3DA-AAFA4DAA7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174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391909" y="27508444"/>
            <a:ext cx="25737979" cy="8502249"/>
          </a:xfrm>
        </p:spPr>
        <p:txBody>
          <a:bodyPr anchor="t"/>
          <a:lstStyle>
            <a:lvl1pPr algn="l">
              <a:defRPr sz="18300" b="1" cap="all"/>
            </a:lvl1pPr>
          </a:lstStyle>
          <a:p>
            <a:r>
              <a:rPr lang="nb-NO" smtClean="0"/>
              <a:t>Klikk for å redigere tittelstil</a:t>
            </a:r>
            <a:endParaRPr lang="en-GB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2391909" y="18144107"/>
            <a:ext cx="25737979" cy="9364362"/>
          </a:xfrm>
        </p:spPr>
        <p:txBody>
          <a:bodyPr anchor="b"/>
          <a:lstStyle>
            <a:lvl1pPr marL="0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1pPr>
            <a:lvl2pPr marL="2088215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 marL="4176431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 marL="6264646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8352861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10441076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2529292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4617507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6705722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75A15-1C7E-4A9A-BDFB-697C954A7184}" type="datetimeFigureOut">
              <a:rPr lang="en-GB" smtClean="0"/>
              <a:t>06/01/2020</a:t>
            </a:fld>
            <a:endParaRPr lang="en-GB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C6404-F4F2-4BDC-B3DA-AAFA4DAA7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2710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GB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1513999" y="9988684"/>
            <a:ext cx="13373656" cy="28251648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GB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15392320" y="9988684"/>
            <a:ext cx="13373656" cy="28251648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GB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75A15-1C7E-4A9A-BDFB-697C954A7184}" type="datetimeFigureOut">
              <a:rPr lang="en-GB" smtClean="0"/>
              <a:t>06/01/2020</a:t>
            </a:fld>
            <a:endParaRPr lang="en-GB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C6404-F4F2-4BDC-B3DA-AAFA4DAA7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1967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en-GB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1514009" y="9582375"/>
            <a:ext cx="13378914" cy="3993477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8215" indent="0">
              <a:buNone/>
              <a:defRPr sz="9100" b="1"/>
            </a:lvl2pPr>
            <a:lvl3pPr marL="4176431" indent="0">
              <a:buNone/>
              <a:defRPr sz="8200" b="1"/>
            </a:lvl3pPr>
            <a:lvl4pPr marL="6264646" indent="0">
              <a:buNone/>
              <a:defRPr sz="7300" b="1"/>
            </a:lvl4pPr>
            <a:lvl5pPr marL="8352861" indent="0">
              <a:buNone/>
              <a:defRPr sz="7300" b="1"/>
            </a:lvl5pPr>
            <a:lvl6pPr marL="10441076" indent="0">
              <a:buNone/>
              <a:defRPr sz="7300" b="1"/>
            </a:lvl6pPr>
            <a:lvl7pPr marL="12529292" indent="0">
              <a:buNone/>
              <a:defRPr sz="7300" b="1"/>
            </a:lvl7pPr>
            <a:lvl8pPr marL="14617507" indent="0">
              <a:buNone/>
              <a:defRPr sz="7300" b="1"/>
            </a:lvl8pPr>
            <a:lvl9pPr marL="16705722" indent="0">
              <a:buNone/>
              <a:defRPr sz="73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1514009" y="13575852"/>
            <a:ext cx="13378914" cy="24664452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GB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15381825" y="9582375"/>
            <a:ext cx="13384170" cy="3993477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8215" indent="0">
              <a:buNone/>
              <a:defRPr sz="9100" b="1"/>
            </a:lvl2pPr>
            <a:lvl3pPr marL="4176431" indent="0">
              <a:buNone/>
              <a:defRPr sz="8200" b="1"/>
            </a:lvl3pPr>
            <a:lvl4pPr marL="6264646" indent="0">
              <a:buNone/>
              <a:defRPr sz="7300" b="1"/>
            </a:lvl4pPr>
            <a:lvl5pPr marL="8352861" indent="0">
              <a:buNone/>
              <a:defRPr sz="7300" b="1"/>
            </a:lvl5pPr>
            <a:lvl6pPr marL="10441076" indent="0">
              <a:buNone/>
              <a:defRPr sz="7300" b="1"/>
            </a:lvl6pPr>
            <a:lvl7pPr marL="12529292" indent="0">
              <a:buNone/>
              <a:defRPr sz="7300" b="1"/>
            </a:lvl7pPr>
            <a:lvl8pPr marL="14617507" indent="0">
              <a:buNone/>
              <a:defRPr sz="7300" b="1"/>
            </a:lvl8pPr>
            <a:lvl9pPr marL="16705722" indent="0">
              <a:buNone/>
              <a:defRPr sz="73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15381825" y="13575852"/>
            <a:ext cx="13384170" cy="24664452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GB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75A15-1C7E-4A9A-BDFB-697C954A7184}" type="datetimeFigureOut">
              <a:rPr lang="en-GB" smtClean="0"/>
              <a:t>06/01/2020</a:t>
            </a:fld>
            <a:endParaRPr lang="en-GB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C6404-F4F2-4BDC-B3DA-AAFA4DAA7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363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GB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75A15-1C7E-4A9A-BDFB-697C954A7184}" type="datetimeFigureOut">
              <a:rPr lang="en-GB" smtClean="0"/>
              <a:t>06/01/2020</a:t>
            </a:fld>
            <a:endParaRPr lang="en-GB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C6404-F4F2-4BDC-B3DA-AAFA4DAA7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352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75A15-1C7E-4A9A-BDFB-697C954A7184}" type="datetimeFigureOut">
              <a:rPr lang="en-GB" smtClean="0"/>
              <a:t>06/01/2020</a:t>
            </a:fld>
            <a:endParaRPr lang="en-GB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C6404-F4F2-4BDC-B3DA-AAFA4DAA7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5977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514017" y="1704413"/>
            <a:ext cx="9961903" cy="7253667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nb-NO" smtClean="0"/>
              <a:t>Klikk for å redigere tittelstil</a:t>
            </a:r>
            <a:endParaRPr lang="en-GB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11838644" y="1704442"/>
            <a:ext cx="16927350" cy="36535890"/>
          </a:xfrm>
        </p:spPr>
        <p:txBody>
          <a:bodyPr/>
          <a:lstStyle>
            <a:lvl1pPr>
              <a:defRPr sz="14600"/>
            </a:lvl1pPr>
            <a:lvl2pPr>
              <a:defRPr sz="12800"/>
            </a:lvl2pPr>
            <a:lvl3pPr>
              <a:defRPr sz="110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GB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514017" y="8958108"/>
            <a:ext cx="9961903" cy="29282223"/>
          </a:xfrm>
        </p:spPr>
        <p:txBody>
          <a:bodyPr/>
          <a:lstStyle>
            <a:lvl1pPr marL="0" indent="0">
              <a:buNone/>
              <a:defRPr sz="6400"/>
            </a:lvl1pPr>
            <a:lvl2pPr marL="2088215" indent="0">
              <a:buNone/>
              <a:defRPr sz="5500"/>
            </a:lvl2pPr>
            <a:lvl3pPr marL="4176431" indent="0">
              <a:buNone/>
              <a:defRPr sz="4600"/>
            </a:lvl3pPr>
            <a:lvl4pPr marL="6264646" indent="0">
              <a:buNone/>
              <a:defRPr sz="4100"/>
            </a:lvl4pPr>
            <a:lvl5pPr marL="8352861" indent="0">
              <a:buNone/>
              <a:defRPr sz="4100"/>
            </a:lvl5pPr>
            <a:lvl6pPr marL="10441076" indent="0">
              <a:buNone/>
              <a:defRPr sz="4100"/>
            </a:lvl6pPr>
            <a:lvl7pPr marL="12529292" indent="0">
              <a:buNone/>
              <a:defRPr sz="4100"/>
            </a:lvl7pPr>
            <a:lvl8pPr marL="14617507" indent="0">
              <a:buNone/>
              <a:defRPr sz="4100"/>
            </a:lvl8pPr>
            <a:lvl9pPr marL="16705722" indent="0">
              <a:buNone/>
              <a:defRPr sz="41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75A15-1C7E-4A9A-BDFB-697C954A7184}" type="datetimeFigureOut">
              <a:rPr lang="en-GB" smtClean="0"/>
              <a:t>06/01/2020</a:t>
            </a:fld>
            <a:endParaRPr lang="en-GB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C6404-F4F2-4BDC-B3DA-AAFA4DAA7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6062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5935087" y="29965974"/>
            <a:ext cx="18167985" cy="3537652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nb-NO" smtClean="0"/>
              <a:t>Klikk for å redigere tittelstil</a:t>
            </a:r>
            <a:endParaRPr lang="en-GB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5935087" y="3825021"/>
            <a:ext cx="18167985" cy="25685115"/>
          </a:xfrm>
        </p:spPr>
        <p:txBody>
          <a:bodyPr/>
          <a:lstStyle>
            <a:lvl1pPr marL="0" indent="0">
              <a:buNone/>
              <a:defRPr sz="14600"/>
            </a:lvl1pPr>
            <a:lvl2pPr marL="2088215" indent="0">
              <a:buNone/>
              <a:defRPr sz="12800"/>
            </a:lvl2pPr>
            <a:lvl3pPr marL="4176431" indent="0">
              <a:buNone/>
              <a:defRPr sz="11000"/>
            </a:lvl3pPr>
            <a:lvl4pPr marL="6264646" indent="0">
              <a:buNone/>
              <a:defRPr sz="9100"/>
            </a:lvl4pPr>
            <a:lvl5pPr marL="8352861" indent="0">
              <a:buNone/>
              <a:defRPr sz="9100"/>
            </a:lvl5pPr>
            <a:lvl6pPr marL="10441076" indent="0">
              <a:buNone/>
              <a:defRPr sz="9100"/>
            </a:lvl6pPr>
            <a:lvl7pPr marL="12529292" indent="0">
              <a:buNone/>
              <a:defRPr sz="9100"/>
            </a:lvl7pPr>
            <a:lvl8pPr marL="14617507" indent="0">
              <a:buNone/>
              <a:defRPr sz="9100"/>
            </a:lvl8pPr>
            <a:lvl9pPr marL="16705722" indent="0">
              <a:buNone/>
              <a:defRPr sz="9100"/>
            </a:lvl9pPr>
          </a:lstStyle>
          <a:p>
            <a:endParaRPr lang="en-GB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5935087" y="33503626"/>
            <a:ext cx="18167985" cy="5024053"/>
          </a:xfrm>
        </p:spPr>
        <p:txBody>
          <a:bodyPr/>
          <a:lstStyle>
            <a:lvl1pPr marL="0" indent="0">
              <a:buNone/>
              <a:defRPr sz="6400"/>
            </a:lvl1pPr>
            <a:lvl2pPr marL="2088215" indent="0">
              <a:buNone/>
              <a:defRPr sz="5500"/>
            </a:lvl2pPr>
            <a:lvl3pPr marL="4176431" indent="0">
              <a:buNone/>
              <a:defRPr sz="4600"/>
            </a:lvl3pPr>
            <a:lvl4pPr marL="6264646" indent="0">
              <a:buNone/>
              <a:defRPr sz="4100"/>
            </a:lvl4pPr>
            <a:lvl5pPr marL="8352861" indent="0">
              <a:buNone/>
              <a:defRPr sz="4100"/>
            </a:lvl5pPr>
            <a:lvl6pPr marL="10441076" indent="0">
              <a:buNone/>
              <a:defRPr sz="4100"/>
            </a:lvl6pPr>
            <a:lvl7pPr marL="12529292" indent="0">
              <a:buNone/>
              <a:defRPr sz="4100"/>
            </a:lvl7pPr>
            <a:lvl8pPr marL="14617507" indent="0">
              <a:buNone/>
              <a:defRPr sz="4100"/>
            </a:lvl8pPr>
            <a:lvl9pPr marL="16705722" indent="0">
              <a:buNone/>
              <a:defRPr sz="41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75A15-1C7E-4A9A-BDFB-697C954A7184}" type="datetimeFigureOut">
              <a:rPr lang="en-GB" smtClean="0"/>
              <a:t>06/01/2020</a:t>
            </a:fld>
            <a:endParaRPr lang="en-GB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C6404-F4F2-4BDC-B3DA-AAFA4DAA7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3153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1513999" y="1714326"/>
            <a:ext cx="27251978" cy="7134754"/>
          </a:xfrm>
          <a:prstGeom prst="rect">
            <a:avLst/>
          </a:prstGeom>
        </p:spPr>
        <p:txBody>
          <a:bodyPr vert="horz" lIns="417643" tIns="208822" rIns="417643" bIns="208822" rtlCol="0" anchor="ctr">
            <a:normAutofit/>
          </a:bodyPr>
          <a:lstStyle/>
          <a:p>
            <a:r>
              <a:rPr lang="nb-NO" smtClean="0"/>
              <a:t>Klikk for å redigere tittelstil</a:t>
            </a:r>
            <a:endParaRPr lang="en-GB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1513999" y="9988684"/>
            <a:ext cx="27251978" cy="28251648"/>
          </a:xfrm>
          <a:prstGeom prst="rect">
            <a:avLst/>
          </a:prstGeom>
        </p:spPr>
        <p:txBody>
          <a:bodyPr vert="horz" lIns="417643" tIns="208822" rIns="417643" bIns="208822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GB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1513999" y="39677189"/>
            <a:ext cx="7065328" cy="2279158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l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575A15-1C7E-4A9A-BDFB-697C954A7184}" type="datetimeFigureOut">
              <a:rPr lang="en-GB" smtClean="0"/>
              <a:t>06/01/2020</a:t>
            </a:fld>
            <a:endParaRPr lang="en-GB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0345658" y="39677189"/>
            <a:ext cx="9588659" cy="2279158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ct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21700649" y="39677189"/>
            <a:ext cx="7065328" cy="2279158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EC6404-F4F2-4BDC-B3DA-AAFA4DAA7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383547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176431" rtl="0" eaLnBrk="1" latinLnBrk="0" hangingPunct="1">
        <a:spcBef>
          <a:spcPct val="0"/>
        </a:spcBef>
        <a:buNone/>
        <a:defRPr sz="20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66161" indent="-1566161" algn="l" defTabSz="4176431" rtl="0" eaLnBrk="1" latinLnBrk="0" hangingPunct="1">
        <a:spcBef>
          <a:spcPct val="20000"/>
        </a:spcBef>
        <a:buFont typeface="Arial" panose="020B0604020202020204" pitchFamily="34" charset="0"/>
        <a:buChar char="•"/>
        <a:defRPr sz="14600" kern="1200">
          <a:solidFill>
            <a:schemeClr val="tx1"/>
          </a:solidFill>
          <a:latin typeface="+mn-lt"/>
          <a:ea typeface="+mn-ea"/>
          <a:cs typeface="+mn-cs"/>
        </a:defRPr>
      </a:lvl1pPr>
      <a:lvl2pPr marL="3393350" indent="-1305135" algn="l" defTabSz="4176431" rtl="0" eaLnBrk="1" latinLnBrk="0" hangingPunct="1">
        <a:spcBef>
          <a:spcPct val="20000"/>
        </a:spcBef>
        <a:buFont typeface="Arial" panose="020B0604020202020204" pitchFamily="34" charset="0"/>
        <a:buChar char="–"/>
        <a:defRPr sz="12800" kern="1200">
          <a:solidFill>
            <a:schemeClr val="tx1"/>
          </a:solidFill>
          <a:latin typeface="+mn-lt"/>
          <a:ea typeface="+mn-ea"/>
          <a:cs typeface="+mn-cs"/>
        </a:defRPr>
      </a:lvl2pPr>
      <a:lvl3pPr marL="5220538" indent="-1044108" algn="l" defTabSz="4176431" rtl="0" eaLnBrk="1" latinLnBrk="0" hangingPunct="1">
        <a:spcBef>
          <a:spcPct val="20000"/>
        </a:spcBef>
        <a:buFont typeface="Arial" panose="020B0604020202020204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3pPr>
      <a:lvl4pPr marL="7308753" indent="-1044108" algn="l" defTabSz="4176431" rtl="0" eaLnBrk="1" latinLnBrk="0" hangingPunct="1">
        <a:spcBef>
          <a:spcPct val="20000"/>
        </a:spcBef>
        <a:buFont typeface="Arial" panose="020B0604020202020204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96969" indent="-1044108" algn="l" defTabSz="4176431" rtl="0" eaLnBrk="1" latinLnBrk="0" hangingPunct="1">
        <a:spcBef>
          <a:spcPct val="20000"/>
        </a:spcBef>
        <a:buFont typeface="Arial" panose="020B0604020202020204" pitchFamily="34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85184" indent="-1044108" algn="l" defTabSz="4176431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73399" indent="-1044108" algn="l" defTabSz="4176431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661615" indent="-1044108" algn="l" defTabSz="4176431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749830" indent="-1044108" algn="l" defTabSz="4176431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88215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76431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64646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52861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441076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529292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617507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705722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ktangel 39"/>
          <p:cNvSpPr/>
          <p:nvPr/>
        </p:nvSpPr>
        <p:spPr>
          <a:xfrm>
            <a:off x="514487" y="31066393"/>
            <a:ext cx="14481484" cy="7786554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4800" dirty="0">
              <a:solidFill>
                <a:schemeClr val="bg2"/>
              </a:solidFill>
            </a:endParaRPr>
          </a:p>
        </p:txBody>
      </p:sp>
      <p:sp>
        <p:nvSpPr>
          <p:cNvPr id="48" name="Rektangel 47"/>
          <p:cNvSpPr/>
          <p:nvPr/>
        </p:nvSpPr>
        <p:spPr>
          <a:xfrm>
            <a:off x="450355" y="21826620"/>
            <a:ext cx="14481484" cy="7786554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4800" dirty="0">
              <a:solidFill>
                <a:schemeClr val="bg2"/>
              </a:solidFill>
            </a:endParaRPr>
          </a:p>
        </p:txBody>
      </p:sp>
      <p:sp>
        <p:nvSpPr>
          <p:cNvPr id="39" name="Rektangel 38"/>
          <p:cNvSpPr/>
          <p:nvPr/>
        </p:nvSpPr>
        <p:spPr>
          <a:xfrm>
            <a:off x="-66880" y="3618286"/>
            <a:ext cx="30346855" cy="2592289"/>
          </a:xfrm>
          <a:prstGeom prst="rect">
            <a:avLst/>
          </a:prstGeom>
          <a:solidFill>
            <a:srgbClr val="FF0000">
              <a:alpha val="67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4800" dirty="0">
              <a:solidFill>
                <a:schemeClr val="bg2"/>
              </a:solidFill>
            </a:endParaRPr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-125709" y="8298806"/>
            <a:ext cx="30405684" cy="11737304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en-US" sz="7800" b="1" dirty="0" smtClean="0">
                <a:solidFill>
                  <a:schemeClr val="tx2">
                    <a:lumMod val="25000"/>
                  </a:schemeClr>
                </a:solidFill>
                <a:cs typeface="Arial" panose="020B0604020202020204" pitchFamily="34" charset="0"/>
              </a:rPr>
              <a:t>A </a:t>
            </a:r>
            <a:r>
              <a:rPr lang="en-US" sz="7800" b="1" dirty="0">
                <a:solidFill>
                  <a:schemeClr val="tx2">
                    <a:lumMod val="25000"/>
                  </a:schemeClr>
                </a:solidFill>
                <a:cs typeface="Arial" panose="020B0604020202020204" pitchFamily="34" charset="0"/>
              </a:rPr>
              <a:t>DDI based tool for assisting questionnaire design teams in their </a:t>
            </a:r>
            <a:r>
              <a:rPr lang="en-US" sz="7800" b="1" dirty="0" smtClean="0">
                <a:solidFill>
                  <a:schemeClr val="tx2">
                    <a:lumMod val="25000"/>
                  </a:schemeClr>
                </a:solidFill>
                <a:cs typeface="Arial" panose="020B0604020202020204" pitchFamily="34" charset="0"/>
              </a:rPr>
              <a:t>work</a:t>
            </a:r>
            <a:endParaRPr lang="nb-NO" sz="7800" b="1" dirty="0" smtClean="0">
              <a:solidFill>
                <a:schemeClr val="tx2">
                  <a:lumMod val="25000"/>
                </a:schemeClr>
              </a:solidFill>
              <a:cs typeface="Arial" panose="020B0604020202020204" pitchFamily="34" charset="0"/>
            </a:endParaRPr>
          </a:p>
          <a:p>
            <a:pPr marL="3231215" lvl="1" indent="-1143000"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nb-NO" sz="6600" dirty="0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web-</a:t>
            </a:r>
            <a:r>
              <a:rPr lang="nb-NO" sz="6600" dirty="0" err="1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based</a:t>
            </a:r>
            <a:r>
              <a:rPr lang="nb-NO" sz="6600" dirty="0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nb-NO" sz="6600" dirty="0" err="1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interactive</a:t>
            </a:r>
            <a:r>
              <a:rPr lang="nb-NO" sz="6600" dirty="0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nb-NO" sz="6600" dirty="0" err="1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tool</a:t>
            </a:r>
            <a:endParaRPr lang="nb-NO" sz="6600" dirty="0" smtClean="0">
              <a:solidFill>
                <a:schemeClr val="tx2">
                  <a:lumMod val="25000"/>
                </a:schemeClr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231215" lvl="1" indent="-1143000" algn="l">
              <a:buFont typeface="Wingdings" panose="05000000000000000000" pitchFamily="2" charset="2"/>
              <a:buChar char="§"/>
            </a:pPr>
            <a:r>
              <a:rPr lang="nb-NO" sz="6600" dirty="0" err="1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Designed</a:t>
            </a:r>
            <a:r>
              <a:rPr lang="nb-NO" sz="6600" dirty="0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to assist </a:t>
            </a:r>
            <a:r>
              <a:rPr lang="nb-NO" sz="6600" dirty="0" err="1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questionnaire</a:t>
            </a:r>
            <a:r>
              <a:rPr lang="nb-NO" sz="6600" dirty="0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nb-NO" sz="6600" dirty="0" err="1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development</a:t>
            </a:r>
            <a:r>
              <a:rPr lang="nb-NO" sz="6600" dirty="0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teams in </a:t>
            </a:r>
            <a:r>
              <a:rPr lang="nb-NO" sz="6600" dirty="0" err="1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their</a:t>
            </a:r>
            <a:r>
              <a:rPr lang="nb-NO" sz="6600" dirty="0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nb-NO" sz="6600" dirty="0" err="1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work</a:t>
            </a:r>
            <a:endParaRPr lang="nb-NO" sz="6600" dirty="0" smtClean="0">
              <a:solidFill>
                <a:schemeClr val="tx2">
                  <a:lumMod val="25000"/>
                </a:schemeClr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231215" lvl="1" indent="-1143000" algn="l">
              <a:buFont typeface="Wingdings" panose="05000000000000000000" pitchFamily="2" charset="2"/>
              <a:buChar char="§"/>
            </a:pPr>
            <a:r>
              <a:rPr lang="nb-NO" sz="6600" dirty="0" err="1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</a:t>
            </a:r>
            <a:r>
              <a:rPr lang="nb-NO" sz="6600" dirty="0" err="1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euse</a:t>
            </a:r>
            <a:r>
              <a:rPr lang="nb-NO" sz="6600" dirty="0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nb-NO" sz="6600" dirty="0" err="1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</a:t>
            </a:r>
            <a:r>
              <a:rPr lang="nb-NO" sz="6600" dirty="0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metadata </a:t>
            </a:r>
            <a:r>
              <a:rPr lang="nb-NO" sz="6600" dirty="0" err="1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components</a:t>
            </a:r>
            <a:r>
              <a:rPr lang="nb-NO" sz="6600" dirty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nb-NO" sz="6600" dirty="0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e.g. questions, </a:t>
            </a:r>
            <a:r>
              <a:rPr lang="nb-NO" sz="6600" dirty="0" err="1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response</a:t>
            </a:r>
            <a:r>
              <a:rPr lang="nb-NO" sz="6600" dirty="0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nb-NO" sz="6600" dirty="0" err="1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options</a:t>
            </a:r>
            <a:endParaRPr lang="nb-NO" sz="6600" dirty="0" smtClean="0">
              <a:solidFill>
                <a:schemeClr val="tx2">
                  <a:lumMod val="25000"/>
                </a:schemeClr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231215" lvl="1" indent="-1143000" algn="l">
              <a:buFont typeface="Wingdings" panose="05000000000000000000" pitchFamily="2" charset="2"/>
              <a:buChar char="§"/>
            </a:pPr>
            <a:r>
              <a:rPr lang="nb-NO" sz="6600" dirty="0" err="1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Tracks</a:t>
            </a:r>
            <a:r>
              <a:rPr lang="nb-NO" sz="6600" dirty="0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nb-NO" sz="6600" dirty="0" err="1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</a:t>
            </a:r>
            <a:r>
              <a:rPr lang="nb-NO" sz="6600" dirty="0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nb-NO" sz="6600" dirty="0" err="1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development</a:t>
            </a:r>
            <a:r>
              <a:rPr lang="nb-NO" sz="6600" dirty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nb-NO" sz="6600" dirty="0" err="1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history</a:t>
            </a:r>
            <a:r>
              <a:rPr lang="nb-NO" sz="6600" dirty="0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nb-NO" sz="6600" dirty="0" err="1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</a:t>
            </a:r>
            <a:r>
              <a:rPr lang="nb-NO" sz="6600" dirty="0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nb-NO" sz="6600" dirty="0" err="1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components</a:t>
            </a:r>
            <a:r>
              <a:rPr lang="nb-NO" sz="6600" dirty="0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over time</a:t>
            </a:r>
          </a:p>
          <a:p>
            <a:pPr marL="3231215" lvl="1" indent="-1143000" algn="l">
              <a:buFont typeface="Wingdings" panose="05000000000000000000" pitchFamily="2" charset="2"/>
              <a:buChar char="§"/>
            </a:pPr>
            <a:r>
              <a:rPr lang="en-GB" sz="6600" dirty="0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DDI 3.2 based. This facilitates interoperability </a:t>
            </a:r>
          </a:p>
          <a:p>
            <a:pPr marL="3231215" lvl="1" indent="-1143000" algn="l">
              <a:buFont typeface="Wingdings" panose="05000000000000000000" pitchFamily="2" charset="2"/>
              <a:buChar char="§"/>
            </a:pPr>
            <a:r>
              <a:rPr lang="en-GB" sz="6600" dirty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</a:t>
            </a:r>
            <a:r>
              <a:rPr lang="en-GB" sz="6600" dirty="0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ublication of content at project specific milestones</a:t>
            </a:r>
          </a:p>
          <a:p>
            <a:pPr marL="3231215" lvl="1" indent="-1143000" algn="l">
              <a:buFont typeface="Wingdings" panose="05000000000000000000" pitchFamily="2" charset="2"/>
              <a:buChar char="§"/>
            </a:pPr>
            <a:r>
              <a:rPr lang="en-GB" sz="6600" dirty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GB" sz="6600" dirty="0" smtClean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ee </a:t>
            </a:r>
            <a:r>
              <a:rPr lang="en-GB" sz="6600" dirty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https://github.com/DASISH/qddt-client/wiki</a:t>
            </a:r>
          </a:p>
          <a:p>
            <a:pPr lvl="1" algn="l"/>
            <a:endParaRPr lang="en-GB" sz="6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6952" y="911078"/>
            <a:ext cx="3536716" cy="18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ktangel 10"/>
          <p:cNvSpPr/>
          <p:nvPr/>
        </p:nvSpPr>
        <p:spPr>
          <a:xfrm>
            <a:off x="20013921" y="38614174"/>
            <a:ext cx="10039598" cy="37858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b-NO" sz="3600" dirty="0" smtClean="0">
                <a:solidFill>
                  <a:schemeClr val="bg1"/>
                </a:solidFill>
              </a:rPr>
              <a:t>This project has received funding from the </a:t>
            </a:r>
            <a:r>
              <a:rPr lang="nb-NO" sz="3600" i="1" dirty="0" smtClean="0">
                <a:solidFill>
                  <a:schemeClr val="bg1"/>
                </a:solidFill>
              </a:rPr>
              <a:t>Europen Union’s Horizon 2020 research and </a:t>
            </a:r>
            <a:r>
              <a:rPr lang="nb-NO" sz="3600" i="1" dirty="0" err="1" smtClean="0">
                <a:solidFill>
                  <a:schemeClr val="bg1"/>
                </a:solidFill>
              </a:rPr>
              <a:t>innovation</a:t>
            </a:r>
            <a:r>
              <a:rPr lang="nb-NO" sz="3600" i="1" dirty="0" smtClean="0">
                <a:solidFill>
                  <a:schemeClr val="bg1"/>
                </a:solidFill>
              </a:rPr>
              <a:t> </a:t>
            </a:r>
            <a:r>
              <a:rPr lang="nb-NO" sz="3600" i="1" dirty="0" smtClean="0">
                <a:solidFill>
                  <a:schemeClr val="bg1"/>
                </a:solidFill>
              </a:rPr>
              <a:t>programme </a:t>
            </a:r>
            <a:r>
              <a:rPr lang="nb-NO" sz="3600" dirty="0" smtClean="0">
                <a:solidFill>
                  <a:schemeClr val="bg1"/>
                </a:solidFill>
              </a:rPr>
              <a:t>under grant agreement No 654221.</a:t>
            </a:r>
            <a:endParaRPr lang="en-GB" sz="3600" dirty="0">
              <a:solidFill>
                <a:schemeClr val="bg1"/>
              </a:solidFill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1359" y="39478270"/>
            <a:ext cx="3379699" cy="2162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Bilde 32" descr="https://qddt-test.nsd.no/assets/images/qddt-text.pn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98"/>
          <a:stretch/>
        </p:blipFill>
        <p:spPr bwMode="auto">
          <a:xfrm>
            <a:off x="1098428" y="4194350"/>
            <a:ext cx="2376264" cy="1872000"/>
          </a:xfrm>
          <a:prstGeom prst="rect">
            <a:avLst/>
          </a:prstGeom>
          <a:solidFill>
            <a:srgbClr val="FF0066">
              <a:alpha val="0"/>
            </a:srgbClr>
          </a:solidFill>
          <a:ln>
            <a:noFill/>
          </a:ln>
        </p:spPr>
      </p:pic>
      <p:pic>
        <p:nvPicPr>
          <p:cNvPr id="36" name="Picture 9" descr="C:\Users\HO\AppData\Local\Temp\frame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2042" y="18109148"/>
            <a:ext cx="1447812" cy="1350898"/>
          </a:xfrm>
          <a:prstGeom prst="rect">
            <a:avLst/>
          </a:prstGeom>
          <a:noFill/>
          <a:extLst/>
        </p:spPr>
      </p:pic>
      <p:sp>
        <p:nvSpPr>
          <p:cNvPr id="28" name="Ellipse 27"/>
          <p:cNvSpPr/>
          <p:nvPr/>
        </p:nvSpPr>
        <p:spPr>
          <a:xfrm>
            <a:off x="16735951" y="22412374"/>
            <a:ext cx="1800200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47" name="TekstSylinder 46"/>
          <p:cNvSpPr txBox="1"/>
          <p:nvPr/>
        </p:nvSpPr>
        <p:spPr>
          <a:xfrm>
            <a:off x="25262940" y="36552161"/>
            <a:ext cx="41304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3200" i="1" dirty="0" err="1" smtClean="0">
                <a:solidFill>
                  <a:schemeClr val="bg1"/>
                </a:solidFill>
                <a:cs typeface="Aparajita" panose="020B0604020202020204" pitchFamily="34" charset="0"/>
              </a:rPr>
              <a:t>Assign</a:t>
            </a:r>
            <a:r>
              <a:rPr lang="nb-NO" sz="3200" i="1" dirty="0" smtClean="0">
                <a:solidFill>
                  <a:schemeClr val="bg1"/>
                </a:solidFill>
                <a:cs typeface="Aparajita" panose="020B0604020202020204" pitchFamily="34" charset="0"/>
              </a:rPr>
              <a:t> </a:t>
            </a:r>
            <a:r>
              <a:rPr lang="nb-NO" sz="3200" i="1" dirty="0" err="1" smtClean="0">
                <a:solidFill>
                  <a:schemeClr val="bg1"/>
                </a:solidFill>
                <a:cs typeface="Aparajita" panose="020B0604020202020204" pitchFamily="34" charset="0"/>
              </a:rPr>
              <a:t>version</a:t>
            </a:r>
            <a:r>
              <a:rPr lang="nb-NO" sz="3200" i="1" dirty="0" smtClean="0">
                <a:solidFill>
                  <a:schemeClr val="bg1"/>
                </a:solidFill>
                <a:cs typeface="Aparajita" panose="020B0604020202020204" pitchFamily="34" charset="0"/>
              </a:rPr>
              <a:t> </a:t>
            </a:r>
            <a:r>
              <a:rPr lang="nb-NO" sz="3200" i="1" dirty="0" err="1" smtClean="0">
                <a:solidFill>
                  <a:schemeClr val="bg1"/>
                </a:solidFill>
                <a:cs typeface="Aparajita" panose="020B0604020202020204" pitchFamily="34" charset="0"/>
              </a:rPr>
              <a:t>rationale</a:t>
            </a:r>
            <a:endParaRPr lang="nb-NO" sz="3200" i="1" dirty="0">
              <a:solidFill>
                <a:schemeClr val="bg1"/>
              </a:solidFill>
              <a:cs typeface="Aparajita" panose="020B0604020202020204" pitchFamily="34" charset="0"/>
            </a:endParaRPr>
          </a:p>
        </p:txBody>
      </p:sp>
      <p:pic>
        <p:nvPicPr>
          <p:cNvPr id="38" name="Picture 2" descr="https://github.com/DASISH/qddt-client/wiki/images/seriss-logo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883" y="39550278"/>
            <a:ext cx="13149558" cy="216000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ktangel 11"/>
          <p:cNvSpPr/>
          <p:nvPr/>
        </p:nvSpPr>
        <p:spPr>
          <a:xfrm>
            <a:off x="3474691" y="4122342"/>
            <a:ext cx="26714968" cy="1800200"/>
          </a:xfrm>
          <a:prstGeom prst="rect">
            <a:avLst/>
          </a:prstGeom>
          <a:solidFill>
            <a:srgbClr val="FF0066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400" b="1" dirty="0" smtClean="0">
                <a:solidFill>
                  <a:schemeClr val="tx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sz="9400" b="1" dirty="0" smtClean="0">
                <a:solidFill>
                  <a:schemeClr val="tx2">
                    <a:lumMod val="25000"/>
                  </a:schemeClr>
                </a:solidFill>
              </a:rPr>
              <a:t> Questionnaire </a:t>
            </a:r>
            <a:r>
              <a:rPr lang="en-US" sz="9400" b="1" dirty="0">
                <a:solidFill>
                  <a:schemeClr val="tx2">
                    <a:lumMod val="25000"/>
                  </a:schemeClr>
                </a:solidFill>
              </a:rPr>
              <a:t>Design and Documentation Tool </a:t>
            </a:r>
          </a:p>
        </p:txBody>
      </p:sp>
      <p:sp>
        <p:nvSpPr>
          <p:cNvPr id="43" name="Rektangel 42"/>
          <p:cNvSpPr/>
          <p:nvPr/>
        </p:nvSpPr>
        <p:spPr>
          <a:xfrm>
            <a:off x="-66882" y="6138565"/>
            <a:ext cx="30346855" cy="187220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4800" dirty="0">
              <a:solidFill>
                <a:schemeClr val="bg2"/>
              </a:solidFill>
            </a:endParaRPr>
          </a:p>
        </p:txBody>
      </p:sp>
      <p:pic>
        <p:nvPicPr>
          <p:cNvPr id="44" name="Picture 2" descr="Hom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63" y="990158"/>
            <a:ext cx="8250228" cy="1980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7"/>
          <a:stretch/>
        </p:blipFill>
        <p:spPr bwMode="auto">
          <a:xfrm>
            <a:off x="1026419" y="20944840"/>
            <a:ext cx="13363887" cy="7785693"/>
          </a:xfrm>
          <a:prstGeom prst="rect">
            <a:avLst/>
          </a:prstGeom>
          <a:noFill/>
          <a:ln w="9525">
            <a:solidFill>
              <a:schemeClr val="tx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Rektangel 6"/>
          <p:cNvSpPr/>
          <p:nvPr/>
        </p:nvSpPr>
        <p:spPr>
          <a:xfrm>
            <a:off x="16981521" y="26660846"/>
            <a:ext cx="11623961" cy="18002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FF0000"/>
              </a:solidFill>
            </a:endParaRPr>
          </a:p>
        </p:txBody>
      </p:sp>
      <p:sp>
        <p:nvSpPr>
          <p:cNvPr id="49" name="TekstSylinder 48"/>
          <p:cNvSpPr txBox="1"/>
          <p:nvPr/>
        </p:nvSpPr>
        <p:spPr>
          <a:xfrm>
            <a:off x="5119530" y="27092894"/>
            <a:ext cx="5669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3200" i="1" dirty="0" err="1" smtClean="0">
                <a:solidFill>
                  <a:schemeClr val="tx2">
                    <a:lumMod val="10000"/>
                  </a:schemeClr>
                </a:solidFill>
                <a:cs typeface="Aparajita" panose="020B0604020202020204" pitchFamily="34" charset="0"/>
              </a:rPr>
              <a:t>Question</a:t>
            </a:r>
            <a:r>
              <a:rPr lang="nb-NO" sz="3200" i="1" dirty="0" smtClean="0">
                <a:solidFill>
                  <a:schemeClr val="tx2">
                    <a:lumMod val="10000"/>
                  </a:schemeClr>
                </a:solidFill>
                <a:cs typeface="Aparajita" panose="020B0604020202020204" pitchFamily="34" charset="0"/>
              </a:rPr>
              <a:t> item </a:t>
            </a:r>
            <a:r>
              <a:rPr lang="nb-NO" sz="3200" i="1" dirty="0" err="1" smtClean="0">
                <a:solidFill>
                  <a:schemeClr val="tx2">
                    <a:lumMod val="10000"/>
                  </a:schemeClr>
                </a:solidFill>
                <a:cs typeface="Aparajita" panose="020B0604020202020204" pitchFamily="34" charset="0"/>
              </a:rPr>
              <a:t>related</a:t>
            </a:r>
            <a:r>
              <a:rPr lang="nb-NO" sz="3200" i="1" dirty="0" smtClean="0">
                <a:solidFill>
                  <a:schemeClr val="tx2">
                    <a:lumMod val="10000"/>
                  </a:schemeClr>
                </a:solidFill>
                <a:cs typeface="Aparajita" panose="020B0604020202020204" pitchFamily="34" charset="0"/>
              </a:rPr>
              <a:t> to </a:t>
            </a:r>
            <a:r>
              <a:rPr lang="nb-NO" sz="3200" i="1" dirty="0" err="1" smtClean="0">
                <a:solidFill>
                  <a:schemeClr val="tx2">
                    <a:lumMod val="10000"/>
                  </a:schemeClr>
                </a:solidFill>
                <a:cs typeface="Aparajita" panose="020B0604020202020204" pitchFamily="34" charset="0"/>
              </a:rPr>
              <a:t>Concept</a:t>
            </a:r>
            <a:endParaRPr lang="nb-NO" sz="3200" i="1" dirty="0">
              <a:solidFill>
                <a:schemeClr val="tx2">
                  <a:lumMod val="10000"/>
                </a:schemeClr>
              </a:solidFill>
              <a:cs typeface="Aparajita" panose="020B0604020202020204" pitchFamily="34" charset="0"/>
            </a:endParaRPr>
          </a:p>
        </p:txBody>
      </p:sp>
      <p:sp>
        <p:nvSpPr>
          <p:cNvPr id="54" name="Rektangel 53"/>
          <p:cNvSpPr/>
          <p:nvPr/>
        </p:nvSpPr>
        <p:spPr>
          <a:xfrm>
            <a:off x="15500027" y="21826620"/>
            <a:ext cx="14390338" cy="7786554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4800" dirty="0">
              <a:solidFill>
                <a:schemeClr val="bg2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" r="1704"/>
          <a:stretch/>
        </p:blipFill>
        <p:spPr bwMode="auto">
          <a:xfrm>
            <a:off x="15860067" y="21013079"/>
            <a:ext cx="13748842" cy="7786800"/>
          </a:xfrm>
          <a:prstGeom prst="rect">
            <a:avLst/>
          </a:prstGeom>
          <a:noFill/>
          <a:ln w="9525">
            <a:solidFill>
              <a:schemeClr val="tx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5" name="Rektangel 54"/>
          <p:cNvSpPr/>
          <p:nvPr/>
        </p:nvSpPr>
        <p:spPr>
          <a:xfrm>
            <a:off x="16868179" y="22439078"/>
            <a:ext cx="1080120" cy="566374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FF0000"/>
              </a:solidFill>
            </a:endParaRPr>
          </a:p>
        </p:txBody>
      </p:sp>
      <p:sp>
        <p:nvSpPr>
          <p:cNvPr id="56" name="Rektangel 55"/>
          <p:cNvSpPr/>
          <p:nvPr/>
        </p:nvSpPr>
        <p:spPr>
          <a:xfrm>
            <a:off x="1754883" y="26012774"/>
            <a:ext cx="9145016" cy="792088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FF0000"/>
              </a:solidFill>
            </a:endParaRPr>
          </a:p>
        </p:txBody>
      </p:sp>
      <p:sp>
        <p:nvSpPr>
          <p:cNvPr id="58" name="Rektangel 57"/>
          <p:cNvSpPr/>
          <p:nvPr/>
        </p:nvSpPr>
        <p:spPr>
          <a:xfrm>
            <a:off x="16724163" y="26948878"/>
            <a:ext cx="11881319" cy="1781655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FF0000"/>
              </a:solidFill>
            </a:endParaRPr>
          </a:p>
        </p:txBody>
      </p:sp>
      <p:sp>
        <p:nvSpPr>
          <p:cNvPr id="59" name="TekstSylinder 58"/>
          <p:cNvSpPr txBox="1"/>
          <p:nvPr/>
        </p:nvSpPr>
        <p:spPr>
          <a:xfrm>
            <a:off x="23852955" y="26372814"/>
            <a:ext cx="35996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3200" i="1" dirty="0" err="1" smtClean="0">
                <a:solidFill>
                  <a:schemeClr val="tx2">
                    <a:lumMod val="10000"/>
                  </a:schemeClr>
                </a:solidFill>
                <a:cs typeface="Aparajita" panose="020B0604020202020204" pitchFamily="34" charset="0"/>
              </a:rPr>
              <a:t>Question</a:t>
            </a:r>
            <a:r>
              <a:rPr lang="nb-NO" sz="3200" i="1" dirty="0" smtClean="0">
                <a:solidFill>
                  <a:schemeClr val="tx2">
                    <a:lumMod val="10000"/>
                  </a:schemeClr>
                </a:solidFill>
                <a:cs typeface="Aparajita" panose="020B0604020202020204" pitchFamily="34" charset="0"/>
              </a:rPr>
              <a:t> item </a:t>
            </a:r>
            <a:r>
              <a:rPr lang="nb-NO" sz="3200" i="1" dirty="0" err="1" smtClean="0">
                <a:solidFill>
                  <a:schemeClr val="tx2">
                    <a:lumMod val="10000"/>
                  </a:schemeClr>
                </a:solidFill>
                <a:cs typeface="Aparajita" panose="020B0604020202020204" pitchFamily="34" charset="0"/>
              </a:rPr>
              <a:t>usage</a:t>
            </a:r>
            <a:endParaRPr lang="nb-NO" sz="3200" i="1" dirty="0">
              <a:solidFill>
                <a:schemeClr val="tx2">
                  <a:lumMod val="10000"/>
                </a:schemeClr>
              </a:solidFill>
              <a:cs typeface="Aparajita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139" y="30179302"/>
            <a:ext cx="13114167" cy="7786800"/>
          </a:xfrm>
          <a:prstGeom prst="rect">
            <a:avLst/>
          </a:prstGeom>
          <a:noFill/>
          <a:ln w="9525">
            <a:solidFill>
              <a:schemeClr val="tx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2" name="Picture 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209" y="34149678"/>
            <a:ext cx="4257675" cy="762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</p:pic>
      <p:pic>
        <p:nvPicPr>
          <p:cNvPr id="63" name="Picture 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443" y="32997550"/>
            <a:ext cx="3783715" cy="4680000"/>
          </a:xfrm>
          <a:prstGeom prst="rect">
            <a:avLst/>
          </a:prstGeom>
          <a:noFill/>
          <a:ln w="9525">
            <a:solidFill>
              <a:schemeClr val="tx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64" name="Rett pil 63"/>
          <p:cNvCxnSpPr/>
          <p:nvPr/>
        </p:nvCxnSpPr>
        <p:spPr>
          <a:xfrm flipH="1">
            <a:off x="4998791" y="34790395"/>
            <a:ext cx="780156" cy="735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Rett pil 64"/>
          <p:cNvCxnSpPr/>
          <p:nvPr/>
        </p:nvCxnSpPr>
        <p:spPr>
          <a:xfrm flipH="1">
            <a:off x="4750177" y="35157790"/>
            <a:ext cx="5463299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ktangel 65"/>
          <p:cNvSpPr/>
          <p:nvPr/>
        </p:nvSpPr>
        <p:spPr>
          <a:xfrm>
            <a:off x="15572035" y="31053334"/>
            <a:ext cx="14481484" cy="7786554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4800" dirty="0">
              <a:solidFill>
                <a:schemeClr val="bg2"/>
              </a:solidFill>
            </a:endParaRPr>
          </a:p>
        </p:txBody>
      </p:sp>
      <p:pic>
        <p:nvPicPr>
          <p:cNvPr id="71" name="Picture 6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6870997" y="30189238"/>
            <a:ext cx="11950510" cy="7786800"/>
          </a:xfrm>
          <a:prstGeom prst="rect">
            <a:avLst/>
          </a:prstGeom>
          <a:noFill/>
          <a:ln w="9525">
            <a:solidFill>
              <a:schemeClr val="tx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1" name="TekstSylinder 50"/>
          <p:cNvSpPr txBox="1"/>
          <p:nvPr/>
        </p:nvSpPr>
        <p:spPr>
          <a:xfrm>
            <a:off x="21956274" y="35790160"/>
            <a:ext cx="57879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3200" i="1" dirty="0" err="1" smtClean="0">
                <a:solidFill>
                  <a:schemeClr val="bg1"/>
                </a:solidFill>
                <a:cs typeface="Aparajita" panose="020B0604020202020204" pitchFamily="34" charset="0"/>
              </a:rPr>
              <a:t>Explore</a:t>
            </a:r>
            <a:r>
              <a:rPr lang="nb-NO" sz="3200" i="1" dirty="0" smtClean="0">
                <a:solidFill>
                  <a:schemeClr val="bg1"/>
                </a:solidFill>
                <a:cs typeface="Aparajita" panose="020B0604020202020204" pitchFamily="34" charset="0"/>
              </a:rPr>
              <a:t> </a:t>
            </a:r>
            <a:r>
              <a:rPr lang="nb-NO" sz="3200" i="1" dirty="0" err="1" smtClean="0">
                <a:solidFill>
                  <a:schemeClr val="bg1"/>
                </a:solidFill>
                <a:cs typeface="Aparajita" panose="020B0604020202020204" pitchFamily="34" charset="0"/>
              </a:rPr>
              <a:t>changes</a:t>
            </a:r>
            <a:r>
              <a:rPr lang="nb-NO" sz="3200" i="1" dirty="0" smtClean="0">
                <a:solidFill>
                  <a:schemeClr val="bg1"/>
                </a:solidFill>
                <a:cs typeface="Aparajita" panose="020B0604020202020204" pitchFamily="34" charset="0"/>
              </a:rPr>
              <a:t> </a:t>
            </a:r>
            <a:r>
              <a:rPr lang="nb-NO" sz="3200" i="1" dirty="0" err="1" smtClean="0">
                <a:solidFill>
                  <a:schemeClr val="bg1"/>
                </a:solidFill>
                <a:cs typeface="Aparajita" panose="020B0604020202020204" pitchFamily="34" charset="0"/>
              </a:rPr>
              <a:t>since</a:t>
            </a:r>
            <a:r>
              <a:rPr lang="nb-NO" sz="3200" i="1" dirty="0" smtClean="0">
                <a:solidFill>
                  <a:schemeClr val="bg1"/>
                </a:solidFill>
                <a:cs typeface="Aparajita" panose="020B0604020202020204" pitchFamily="34" charset="0"/>
              </a:rPr>
              <a:t> last </a:t>
            </a:r>
            <a:r>
              <a:rPr lang="nb-NO" sz="3200" i="1" dirty="0" err="1" smtClean="0">
                <a:solidFill>
                  <a:schemeClr val="bg1"/>
                </a:solidFill>
                <a:cs typeface="Aparajita" panose="020B0604020202020204" pitchFamily="34" charset="0"/>
              </a:rPr>
              <a:t>version</a:t>
            </a:r>
            <a:endParaRPr lang="nb-NO" sz="3200" i="1" dirty="0">
              <a:solidFill>
                <a:schemeClr val="bg1"/>
              </a:solidFill>
              <a:cs typeface="Aparajita" panose="020B0604020202020204" pitchFamily="34" charset="0"/>
            </a:endParaRPr>
          </a:p>
        </p:txBody>
      </p:sp>
      <p:cxnSp>
        <p:nvCxnSpPr>
          <p:cNvPr id="52" name="Rett pil 51"/>
          <p:cNvCxnSpPr/>
          <p:nvPr/>
        </p:nvCxnSpPr>
        <p:spPr>
          <a:xfrm flipH="1">
            <a:off x="18167141" y="32781526"/>
            <a:ext cx="5184576" cy="86409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ktangel 68"/>
          <p:cNvSpPr/>
          <p:nvPr/>
        </p:nvSpPr>
        <p:spPr>
          <a:xfrm>
            <a:off x="16940187" y="34628491"/>
            <a:ext cx="684554" cy="566374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FF0000"/>
              </a:solidFill>
            </a:endParaRPr>
          </a:p>
        </p:txBody>
      </p:sp>
      <p:sp>
        <p:nvSpPr>
          <p:cNvPr id="76" name="TekstSylinder 75"/>
          <p:cNvSpPr txBox="1"/>
          <p:nvPr/>
        </p:nvSpPr>
        <p:spPr>
          <a:xfrm>
            <a:off x="23541707" y="32421369"/>
            <a:ext cx="41304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3200" i="1" dirty="0" err="1" smtClean="0">
                <a:solidFill>
                  <a:schemeClr val="bg1"/>
                </a:solidFill>
                <a:cs typeface="Aparajita" panose="020B0604020202020204" pitchFamily="34" charset="0"/>
              </a:rPr>
              <a:t>Assign</a:t>
            </a:r>
            <a:r>
              <a:rPr lang="nb-NO" sz="3200" i="1" dirty="0" smtClean="0">
                <a:solidFill>
                  <a:schemeClr val="bg1"/>
                </a:solidFill>
                <a:cs typeface="Aparajita" panose="020B0604020202020204" pitchFamily="34" charset="0"/>
              </a:rPr>
              <a:t> </a:t>
            </a:r>
            <a:r>
              <a:rPr lang="nb-NO" sz="3200" i="1" dirty="0" err="1" smtClean="0">
                <a:solidFill>
                  <a:schemeClr val="bg1"/>
                </a:solidFill>
                <a:cs typeface="Aparajita" panose="020B0604020202020204" pitchFamily="34" charset="0"/>
              </a:rPr>
              <a:t>version</a:t>
            </a:r>
            <a:r>
              <a:rPr lang="nb-NO" sz="3200" i="1" dirty="0" smtClean="0">
                <a:solidFill>
                  <a:schemeClr val="bg1"/>
                </a:solidFill>
                <a:cs typeface="Aparajita" panose="020B0604020202020204" pitchFamily="34" charset="0"/>
              </a:rPr>
              <a:t> </a:t>
            </a:r>
            <a:r>
              <a:rPr lang="nb-NO" sz="3200" i="1" dirty="0" err="1" smtClean="0">
                <a:solidFill>
                  <a:schemeClr val="bg1"/>
                </a:solidFill>
                <a:cs typeface="Aparajita" panose="020B0604020202020204" pitchFamily="34" charset="0"/>
              </a:rPr>
              <a:t>rationale</a:t>
            </a:r>
            <a:endParaRPr lang="nb-NO" sz="3200" i="1" dirty="0">
              <a:solidFill>
                <a:schemeClr val="bg1"/>
              </a:solidFill>
              <a:cs typeface="Aparajita" panose="020B0604020202020204" pitchFamily="34" charset="0"/>
            </a:endParaRPr>
          </a:p>
        </p:txBody>
      </p:sp>
      <p:cxnSp>
        <p:nvCxnSpPr>
          <p:cNvPr id="77" name="Rett pil 76"/>
          <p:cNvCxnSpPr/>
          <p:nvPr/>
        </p:nvCxnSpPr>
        <p:spPr>
          <a:xfrm flipH="1">
            <a:off x="18319543" y="32997550"/>
            <a:ext cx="5032174" cy="115212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625063" y="42118153"/>
            <a:ext cx="298133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i="1" dirty="0">
                <a:solidFill>
                  <a:srgbClr val="4D4D4D"/>
                </a:solidFill>
              </a:rPr>
              <a:t>This presentation is </a:t>
            </a:r>
            <a:r>
              <a:rPr lang="en-US" sz="3200" i="1" dirty="0" smtClean="0">
                <a:solidFill>
                  <a:srgbClr val="4D4D4D"/>
                </a:solidFill>
              </a:rPr>
              <a:t>offered </a:t>
            </a:r>
            <a:r>
              <a:rPr lang="en-US" sz="3200" i="1" dirty="0">
                <a:solidFill>
                  <a:srgbClr val="4D4D4D"/>
                </a:solidFill>
              </a:rPr>
              <a:t>under license CC-BY 4.0. The license does not apply to the following copyrighted material used in this </a:t>
            </a:r>
            <a:r>
              <a:rPr lang="en-US" sz="3200" i="1" dirty="0" smtClean="0">
                <a:solidFill>
                  <a:srgbClr val="4D4D4D"/>
                </a:solidFill>
              </a:rPr>
              <a:t>poster: NSD logo, SERISS </a:t>
            </a:r>
            <a:r>
              <a:rPr lang="en-US" sz="3200" i="1" dirty="0">
                <a:solidFill>
                  <a:srgbClr val="4D4D4D"/>
                </a:solidFill>
              </a:rPr>
              <a:t>logo and European Flag.</a:t>
            </a:r>
            <a:endParaRPr lang="nb-NO" sz="3200" dirty="0"/>
          </a:p>
        </p:txBody>
      </p:sp>
    </p:spTree>
    <p:extLst>
      <p:ext uri="{BB962C8B-B14F-4D97-AF65-F5344CB8AC3E}">
        <p14:creationId xmlns:p14="http://schemas.microsoft.com/office/powerpoint/2010/main" val="291823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Fly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1315</TotalTime>
  <Words>142</Words>
  <Application>Microsoft Office PowerPoint</Application>
  <PresentationFormat>Custom</PresentationFormat>
  <Paragraphs>17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Aparajita</vt:lpstr>
      <vt:lpstr>Arial</vt:lpstr>
      <vt:lpstr>Calibri</vt:lpstr>
      <vt:lpstr>Verdana</vt:lpstr>
      <vt:lpstr>Wingdings</vt:lpstr>
      <vt:lpstr>Office-tema</vt:lpstr>
      <vt:lpstr>PowerPoint Presentation</vt:lpstr>
    </vt:vector>
  </TitlesOfParts>
  <Company>Norsk Samfunnsvitenskapelig Datatjeneste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Gyrid Havåg Bergseth</dc:creator>
  <cp:lastModifiedBy>Hilde Orten</cp:lastModifiedBy>
  <cp:revision>94</cp:revision>
  <dcterms:created xsi:type="dcterms:W3CDTF">2019-06-27T11:02:31Z</dcterms:created>
  <dcterms:modified xsi:type="dcterms:W3CDTF">2020-01-06T13:52:40Z</dcterms:modified>
</cp:coreProperties>
</file>